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323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3"/>
  </p:normalViewPr>
  <p:slideViewPr>
    <p:cSldViewPr snapToGrid="0">
      <p:cViewPr varScale="1">
        <p:scale>
          <a:sx n="86" d="100"/>
          <a:sy n="86" d="100"/>
        </p:scale>
        <p:origin x="10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8B17E-995D-7443-BCF5-8E02135B01A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4FE9E-4E96-7E4B-8E1E-6D369F1FE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6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220DF-8C73-2F45-B61A-15493138A1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7610-6839-9F0D-86EC-E42A3CC52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1360A-BC3F-7855-5BE8-4342E5AC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5C68F-DC8B-E542-AA44-D36A0F52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473C0-6197-1F83-6DEE-2573EBBDD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3B738-CEF4-15C3-D209-4B526C18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5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8455-B232-EC9B-4561-0667B0CDF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4C000-10E9-EBD4-2C7E-6122C68C9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DDCDE-3B34-7F87-970D-610CD471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FB016-C5ED-D8D0-EAB0-8E46AE89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92BE2-F277-A173-D5D7-2CAA8705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0CBFBE-3164-F7C8-C349-0030F6181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F4114-11D4-F52B-C6D5-3171F5F43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31264-CB00-5D8A-BD69-29BCF460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261E6-CF72-1152-9A67-C3283806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6CCE7-B0A7-79E5-4C66-2E57BBAD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9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8892-3980-9837-D551-D0E6308B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78CDF-E82E-E360-AB97-1BF63F172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C5DBE-6071-B775-65B5-636B1EF01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F3710-D84D-52CE-5DC0-0ED70221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1D1CB-A193-EB41-E759-1D4B5932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F709-0A25-18C0-1B9F-1161DAFC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C0A6-F39D-E7C1-F93D-1CC50E9AE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64928-C7B4-25B5-EA47-69ABC75F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E8A15-D3F0-DE91-70F1-26662EA6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82DBA-E304-ABF5-270D-1BC78CC8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1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2DCE-2852-14E6-95CA-D3F75617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9071C-7E7D-8744-6611-E37EFD577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739BD-6D53-7A0F-D500-0D71C28CB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B6C16-CDF7-3DD4-E81C-F18496B9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B1401-5D3F-9C6F-9CB3-A3941DAE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6132B-3DFF-4C36-307D-37828102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7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D0C26-7D47-C6F5-F87B-E1C4F488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38279-AEA6-E308-16AB-B20E5161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E8853-D2AE-62D1-05D3-7E75B0381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6A7E8-2B1F-DF79-6E52-2EBA810DE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3EBF0-B7A5-78C4-61CC-C4A66CF1F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60E896-D34B-7ABD-5F02-DE73D100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CB180C-CA0D-094C-87F0-51E4166F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B9D90-A842-B8FA-8DE6-3163C98F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5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1531-1DD4-53AD-EF74-DF9920A90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90263-77CC-61F6-C30E-72E49878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55583-0893-942D-544A-F42B8C9B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B44B1-C788-9D20-C76D-D970E18F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0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20BAA-44EF-DDEE-71E2-19576164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FBDBC-D96C-E5CC-48E1-9F796EC7F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849FC-EA5D-B69D-514F-1CC2371E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2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29A1-C15D-DBFB-ACB1-CDD397E5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61FAE-C923-4503-C826-FF6CF31A1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732D3-F948-8E91-573B-2F84D6218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FE608-5A18-0BD2-6824-EEA494614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0D608-45F7-C84A-F336-7C7C2F08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63F37-E831-8E95-44A6-65413D37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65F4-50C7-D135-3887-E3D6C89B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B3B1C-8633-B157-CA00-0C7CC587F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0D2D4-CEDC-0446-1A9D-3BA3A7224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413AA-C88E-1D06-5717-D77B7F8B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DDE85-ECB7-DDA8-2330-A71829A3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8CC7A-06BD-B24F-2436-7F991DD7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9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67C89-846D-8A5A-AB03-20D0B7B4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40645-ABC0-8CF8-2366-63BA42D45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81F8-5010-F01B-3E7E-15549D331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89197-7DAE-AD48-9F34-AE6638CFB27F}" type="datetimeFigureOut">
              <a:rPr lang="en-US" smtClean="0"/>
              <a:t>10/11/24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E0F46-8D59-CEA5-F543-A2E0C2FF4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D39E1-5B73-130E-0482-C5C28845F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5A592B-DDB6-9E46-977D-51AF6E1E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3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D62FFC4-C785-45D6-A1A6-BBEC1E58D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82675-7093-7A43-EEE4-2FEBB12C7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6431" y="38960"/>
            <a:ext cx="8945964" cy="1613386"/>
          </a:xfrm>
        </p:spPr>
        <p:txBody>
          <a:bodyPr anchor="b">
            <a:normAutofit/>
          </a:bodyPr>
          <a:lstStyle/>
          <a:p>
            <a:r>
              <a:rPr lang="en" sz="3500" dirty="0">
                <a:solidFill>
                  <a:srgbClr val="FFFFFF"/>
                </a:solidFill>
              </a:rPr>
              <a:t>Lung Cancer Treatment Options</a:t>
            </a:r>
            <a:br>
              <a:rPr lang="en-CA" sz="35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92456-6513-448F-D0E3-0AC711569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8943" y="1898198"/>
            <a:ext cx="7915172" cy="116526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Dr. Navid Mokhtari, MD,</a:t>
            </a:r>
          </a:p>
          <a:p>
            <a:r>
              <a:rPr lang="en-CA" sz="2000" dirty="0">
                <a:solidFill>
                  <a:srgbClr val="FFFFFF"/>
                </a:solidFill>
              </a:rPr>
              <a:t>Medical Oncologist-Hematologist at Northern Virginia Hematology and Oncology Associates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Sunday, October 27th, 2024, at 2:00 pm EST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49160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in a white coat&#10;&#10;Description automatically generated">
            <a:extLst>
              <a:ext uri="{FF2B5EF4-FFF2-40B4-BE49-F238E27FC236}">
                <a16:creationId xmlns:a16="http://schemas.microsoft.com/office/drawing/2014/main" id="{8EF5CE06-BE8D-2D36-F200-AD4D49D0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25" r="-2" b="26124"/>
          <a:stretch/>
        </p:blipFill>
        <p:spPr>
          <a:xfrm>
            <a:off x="74304" y="87941"/>
            <a:ext cx="2529196" cy="2529196"/>
          </a:xfrm>
          <a:custGeom>
            <a:avLst/>
            <a:gdLst/>
            <a:ahLst/>
            <a:cxnLst/>
            <a:rect l="l" t="t" r="r" b="b"/>
            <a:pathLst>
              <a:path w="1924906" h="1924906">
                <a:moveTo>
                  <a:pt x="962453" y="0"/>
                </a:moveTo>
                <a:cubicBezTo>
                  <a:pt x="1494001" y="0"/>
                  <a:pt x="1924906" y="430905"/>
                  <a:pt x="1924906" y="962453"/>
                </a:cubicBezTo>
                <a:cubicBezTo>
                  <a:pt x="1924906" y="1494001"/>
                  <a:pt x="1494001" y="1924906"/>
                  <a:pt x="962453" y="1924906"/>
                </a:cubicBezTo>
                <a:cubicBezTo>
                  <a:pt x="430905" y="1924906"/>
                  <a:pt x="0" y="1494001"/>
                  <a:pt x="0" y="962453"/>
                </a:cubicBezTo>
                <a:cubicBezTo>
                  <a:pt x="0" y="430905"/>
                  <a:pt x="430905" y="0"/>
                  <a:pt x="962453" y="0"/>
                </a:cubicBezTo>
                <a:close/>
              </a:path>
            </a:pathLst>
          </a:cu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701430A-07EF-4ED0-9928-CD3D16167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88020" y="4633788"/>
            <a:ext cx="1265309" cy="1360735"/>
            <a:chOff x="1988020" y="4633788"/>
            <a:chExt cx="1265309" cy="1360735"/>
          </a:xfrm>
          <a:solidFill>
            <a:srgbClr val="FFFFFF"/>
          </a:solidFill>
        </p:grpSpPr>
        <p:sp>
          <p:nvSpPr>
            <p:cNvPr id="61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03316" y="4633788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5615" y="4918077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88020" y="590338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 descr="A blue and gold sign&#10;&#10;Description automatically generated">
            <a:extLst>
              <a:ext uri="{FF2B5EF4-FFF2-40B4-BE49-F238E27FC236}">
                <a16:creationId xmlns:a16="http://schemas.microsoft.com/office/drawing/2014/main" id="{B29D4A84-DDE4-B1D5-0CBF-0ABCFBDFCB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84" r="11270" b="-2"/>
          <a:stretch/>
        </p:blipFill>
        <p:spPr>
          <a:xfrm>
            <a:off x="4018545" y="4248885"/>
            <a:ext cx="3787984" cy="30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3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33</Words>
  <Application>Microsoft Macintosh PowerPoint</Application>
  <PresentationFormat>Widescreen</PresentationFormat>
  <Paragraphs>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1_Office Theme</vt:lpstr>
      <vt:lpstr>Lung Cancer Treatment Options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Mahmood Reza Moein</dc:creator>
  <cp:lastModifiedBy>Mahmood Reza Moein</cp:lastModifiedBy>
  <cp:revision>4</cp:revision>
  <dcterms:created xsi:type="dcterms:W3CDTF">2024-09-19T01:28:14Z</dcterms:created>
  <dcterms:modified xsi:type="dcterms:W3CDTF">2024-10-11T19:39:49Z</dcterms:modified>
</cp:coreProperties>
</file>